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8" userDrawn="1">
          <p15:clr>
            <a:srgbClr val="A4A3A4"/>
          </p15:clr>
        </p15:guide>
        <p15:guide id="2" pos="290" userDrawn="1">
          <p15:clr>
            <a:srgbClr val="A4A3A4"/>
          </p15:clr>
        </p15:guide>
        <p15:guide id="3" pos="7356" userDrawn="1">
          <p15:clr>
            <a:srgbClr val="A4A3A4"/>
          </p15:clr>
        </p15:guide>
        <p15:guide id="4" orient="horz" pos="651" userDrawn="1">
          <p15:clr>
            <a:srgbClr val="A4A3A4"/>
          </p15:clr>
        </p15:guide>
        <p15:guide id="5" orient="horz" pos="3840" userDrawn="1">
          <p15:clr>
            <a:srgbClr val="A4A3A4"/>
          </p15:clr>
        </p15:guide>
        <p15:guide id="6" orient="horz" pos="2071" userDrawn="1">
          <p15:clr>
            <a:srgbClr val="A4A3A4"/>
          </p15:clr>
        </p15:guide>
        <p15:guide id="7" pos="2578" userDrawn="1">
          <p15:clr>
            <a:srgbClr val="A4A3A4"/>
          </p15:clr>
        </p15:guide>
        <p15:guide id="8" pos="5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18"/>
        <p:guide pos="290"/>
        <p:guide pos="7356"/>
        <p:guide orient="horz" pos="651"/>
        <p:guide orient="horz" pos="3840"/>
        <p:guide orient="horz" pos="2071"/>
        <p:guide pos="2578"/>
        <p:guide pos="50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907415"/>
            <a:ext cx="11340465" cy="59499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9265" y="907415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厦门鸿山赛车场地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109970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厦门鸿山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赛车场地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是一个集汽车运动、汽车贸易、汽车娱乐于一体的综合性汽车文化主题公园。公园坐落于厦门市翔安区。占地面积584亩。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92415" y="409829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长300m 宽50m  沥青路面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380v/100kw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会议室 餐厅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4010" y="1533525"/>
            <a:ext cx="3788410" cy="2527300"/>
          </a:xfrm>
          <a:prstGeom prst="rect">
            <a:avLst/>
          </a:prstGeom>
        </p:spPr>
      </p:pic>
      <p:pic>
        <p:nvPicPr>
          <p:cNvPr id="2" name="图片 1" descr="厦门鸿山文化园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" y="1010920"/>
            <a:ext cx="6740525" cy="50933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4270" y="6199505"/>
            <a:ext cx="2426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+mn-ea"/>
                <a:cs typeface="+mn-ea"/>
              </a:rPr>
              <a:t>梅赛德斯-AMG非凡驾驭挑战赛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5200" y="6199505"/>
            <a:ext cx="27959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全新Jeep大指挥官VIP深度试驾体验营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94675" y="3422650"/>
            <a:ext cx="3250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+mn-ea"/>
                <a:cs typeface="+mn-ea"/>
              </a:rPr>
              <a:t>纵驰全地形 领略非凡驾趣 “路虎全地形学院”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33315" y="6199505"/>
            <a:ext cx="23253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AudiSport奥迪高性能车试驾会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6425" y="3422650"/>
            <a:ext cx="3343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“SANTAFE 第四代胜达”厦门区域上市发布会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02530" y="3429000"/>
            <a:ext cx="2408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一汽-大众TAYRON探岳试驾会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75" y="1091565"/>
            <a:ext cx="3632200" cy="22567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t="2561"/>
          <a:stretch>
            <a:fillRect/>
          </a:stretch>
        </p:blipFill>
        <p:spPr>
          <a:xfrm>
            <a:off x="4222750" y="3833495"/>
            <a:ext cx="3652520" cy="22593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445" y="3833495"/>
            <a:ext cx="3629660" cy="22625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r="2306"/>
          <a:stretch>
            <a:fillRect/>
          </a:stretch>
        </p:blipFill>
        <p:spPr>
          <a:xfrm>
            <a:off x="460375" y="3834130"/>
            <a:ext cx="3632200" cy="22618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t="3018" r="3419"/>
          <a:stretch>
            <a:fillRect/>
          </a:stretch>
        </p:blipFill>
        <p:spPr>
          <a:xfrm>
            <a:off x="4227830" y="1092200"/>
            <a:ext cx="3641725" cy="2256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r="2748"/>
          <a:stretch>
            <a:fillRect/>
          </a:stretch>
        </p:blipFill>
        <p:spPr>
          <a:xfrm>
            <a:off x="8004810" y="1092200"/>
            <a:ext cx="3640455" cy="22542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be7fa6c0-78fd-4a0a-8eb2-154b9cf52895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厦门鸿山赛车场地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厦门鸿山文化园试驾场地</dc:title>
  <dc:creator/>
  <cp:lastModifiedBy>s_兔玖</cp:lastModifiedBy>
  <cp:revision>239</cp:revision>
  <dcterms:created xsi:type="dcterms:W3CDTF">2019-06-19T02:08:00Z</dcterms:created>
  <dcterms:modified xsi:type="dcterms:W3CDTF">2023-02-23T01:14:34Z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B024F6B508074025A2D62FF576890F27</vt:lpwstr>
  </property>
</Properties>
</file>